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303" r:id="rId3"/>
    <p:sldId id="306" r:id="rId4"/>
    <p:sldId id="305" r:id="rId5"/>
    <p:sldId id="308" r:id="rId6"/>
    <p:sldId id="258" r:id="rId7"/>
    <p:sldId id="259" r:id="rId8"/>
    <p:sldId id="307" r:id="rId9"/>
    <p:sldId id="261" r:id="rId10"/>
    <p:sldId id="302" r:id="rId11"/>
    <p:sldId id="429" r:id="rId12"/>
    <p:sldId id="426" r:id="rId13"/>
    <p:sldId id="427" r:id="rId14"/>
    <p:sldId id="425" r:id="rId15"/>
    <p:sldId id="263" r:id="rId16"/>
    <p:sldId id="398" r:id="rId17"/>
    <p:sldId id="423" r:id="rId18"/>
    <p:sldId id="264" r:id="rId19"/>
    <p:sldId id="265" r:id="rId20"/>
    <p:sldId id="266" r:id="rId21"/>
    <p:sldId id="267" r:id="rId22"/>
    <p:sldId id="268" r:id="rId23"/>
    <p:sldId id="269" r:id="rId24"/>
    <p:sldId id="309" r:id="rId25"/>
    <p:sldId id="273" r:id="rId26"/>
    <p:sldId id="310" r:id="rId27"/>
    <p:sldId id="378" r:id="rId28"/>
    <p:sldId id="311" r:id="rId29"/>
    <p:sldId id="285" r:id="rId30"/>
    <p:sldId id="287" r:id="rId31"/>
    <p:sldId id="284" r:id="rId32"/>
    <p:sldId id="295" r:id="rId33"/>
    <p:sldId id="275" r:id="rId34"/>
    <p:sldId id="424" r:id="rId35"/>
    <p:sldId id="296" r:id="rId36"/>
    <p:sldId id="412" r:id="rId37"/>
    <p:sldId id="402" r:id="rId38"/>
    <p:sldId id="401" r:id="rId39"/>
    <p:sldId id="297" r:id="rId40"/>
    <p:sldId id="419" r:id="rId41"/>
    <p:sldId id="420" r:id="rId42"/>
    <p:sldId id="422" r:id="rId43"/>
    <p:sldId id="421" r:id="rId44"/>
    <p:sldId id="298" r:id="rId45"/>
    <p:sldId id="431" r:id="rId46"/>
    <p:sldId id="301" r:id="rId47"/>
    <p:sldId id="300" r:id="rId48"/>
    <p:sldId id="331" r:id="rId49"/>
    <p:sldId id="278" r:id="rId50"/>
    <p:sldId id="413" r:id="rId51"/>
    <p:sldId id="403" r:id="rId52"/>
    <p:sldId id="333" r:id="rId53"/>
    <p:sldId id="340" r:id="rId54"/>
    <p:sldId id="276" r:id="rId55"/>
    <p:sldId id="404" r:id="rId56"/>
    <p:sldId id="277" r:id="rId57"/>
    <p:sldId id="405" r:id="rId58"/>
    <p:sldId id="339" r:id="rId59"/>
    <p:sldId id="408" r:id="rId60"/>
    <p:sldId id="407" r:id="rId61"/>
    <p:sldId id="406" r:id="rId62"/>
    <p:sldId id="280" r:id="rId63"/>
    <p:sldId id="411" r:id="rId64"/>
    <p:sldId id="341" r:id="rId65"/>
    <p:sldId id="410" r:id="rId66"/>
    <p:sldId id="313" r:id="rId67"/>
    <p:sldId id="282" r:id="rId68"/>
    <p:sldId id="314" r:id="rId69"/>
    <p:sldId id="315" r:id="rId70"/>
    <p:sldId id="316" r:id="rId71"/>
    <p:sldId id="317" r:id="rId72"/>
    <p:sldId id="415" r:id="rId73"/>
    <p:sldId id="414" r:id="rId74"/>
    <p:sldId id="416" r:id="rId75"/>
    <p:sldId id="318" r:id="rId76"/>
    <p:sldId id="446" r:id="rId77"/>
    <p:sldId id="320" r:id="rId78"/>
    <p:sldId id="281" r:id="rId79"/>
    <p:sldId id="319" r:id="rId80"/>
    <p:sldId id="322" r:id="rId81"/>
    <p:sldId id="326" r:id="rId82"/>
    <p:sldId id="327" r:id="rId83"/>
    <p:sldId id="430" r:id="rId84"/>
    <p:sldId id="418" r:id="rId85"/>
    <p:sldId id="417" r:id="rId86"/>
    <p:sldId id="428" r:id="rId87"/>
    <p:sldId id="321" r:id="rId88"/>
    <p:sldId id="328" r:id="rId89"/>
    <p:sldId id="323" r:id="rId90"/>
    <p:sldId id="324" r:id="rId91"/>
    <p:sldId id="291" r:id="rId92"/>
    <p:sldId id="433" r:id="rId93"/>
    <p:sldId id="290" r:id="rId94"/>
    <p:sldId id="432" r:id="rId95"/>
    <p:sldId id="434" r:id="rId96"/>
    <p:sldId id="289" r:id="rId97"/>
    <p:sldId id="292" r:id="rId98"/>
    <p:sldId id="375" r:id="rId99"/>
    <p:sldId id="351" r:id="rId100"/>
    <p:sldId id="352" r:id="rId101"/>
    <p:sldId id="354" r:id="rId102"/>
    <p:sldId id="358" r:id="rId103"/>
    <p:sldId id="353" r:id="rId104"/>
    <p:sldId id="347" r:id="rId105"/>
    <p:sldId id="369" r:id="rId106"/>
    <p:sldId id="435" r:id="rId107"/>
    <p:sldId id="436" r:id="rId108"/>
    <p:sldId id="345" r:id="rId109"/>
    <p:sldId id="348" r:id="rId110"/>
    <p:sldId id="361" r:id="rId111"/>
    <p:sldId id="359" r:id="rId112"/>
    <p:sldId id="437" r:id="rId113"/>
    <p:sldId id="349" r:id="rId114"/>
    <p:sldId id="344" r:id="rId115"/>
    <p:sldId id="371" r:id="rId116"/>
    <p:sldId id="370" r:id="rId117"/>
    <p:sldId id="362" r:id="rId118"/>
    <p:sldId id="363" r:id="rId119"/>
    <p:sldId id="350" r:id="rId120"/>
    <p:sldId id="373" r:id="rId121"/>
    <p:sldId id="374" r:id="rId122"/>
    <p:sldId id="368" r:id="rId123"/>
    <p:sldId id="366" r:id="rId124"/>
    <p:sldId id="372" r:id="rId125"/>
    <p:sldId id="376" r:id="rId126"/>
    <p:sldId id="377" r:id="rId127"/>
    <p:sldId id="389" r:id="rId128"/>
    <p:sldId id="387" r:id="rId129"/>
    <p:sldId id="386" r:id="rId130"/>
    <p:sldId id="379" r:id="rId131"/>
    <p:sldId id="381" r:id="rId132"/>
    <p:sldId id="383" r:id="rId133"/>
    <p:sldId id="438" r:id="rId134"/>
    <p:sldId id="439" r:id="rId135"/>
    <p:sldId id="442" r:id="rId136"/>
    <p:sldId id="444" r:id="rId137"/>
    <p:sldId id="443" r:id="rId138"/>
    <p:sldId id="440" r:id="rId139"/>
    <p:sldId id="382" r:id="rId140"/>
    <p:sldId id="441" r:id="rId141"/>
    <p:sldId id="384" r:id="rId142"/>
    <p:sldId id="393" r:id="rId143"/>
    <p:sldId id="392" r:id="rId144"/>
    <p:sldId id="390" r:id="rId145"/>
    <p:sldId id="394" r:id="rId146"/>
    <p:sldId id="396" r:id="rId147"/>
    <p:sldId id="395" r:id="rId148"/>
    <p:sldId id="397" r:id="rId149"/>
    <p:sldId id="445" r:id="rId150"/>
    <p:sldId id="399" r:id="rId151"/>
    <p:sldId id="400" r:id="rId152"/>
    <p:sldId id="385" r:id="rId1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45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ACD3-87A1-4762-BD68-FA86150ADB18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25327-F21E-4677-8F21-C644A2A24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31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ACD3-87A1-4762-BD68-FA86150ADB18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25327-F21E-4677-8F21-C644A2A24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888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ACD3-87A1-4762-BD68-FA86150ADB18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25327-F21E-4677-8F21-C644A2A24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329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ACD3-87A1-4762-BD68-FA86150ADB18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25327-F21E-4677-8F21-C644A2A24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275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ACD3-87A1-4762-BD68-FA86150ADB18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25327-F21E-4677-8F21-C644A2A24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08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ACD3-87A1-4762-BD68-FA86150ADB18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25327-F21E-4677-8F21-C644A2A24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116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ACD3-87A1-4762-BD68-FA86150ADB18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25327-F21E-4677-8F21-C644A2A24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300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ACD3-87A1-4762-BD68-FA86150ADB18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25327-F21E-4677-8F21-C644A2A24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51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ACD3-87A1-4762-BD68-FA86150ADB18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25327-F21E-4677-8F21-C644A2A24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322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ACD3-87A1-4762-BD68-FA86150ADB18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25327-F21E-4677-8F21-C644A2A24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67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ACD3-87A1-4762-BD68-FA86150ADB18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25327-F21E-4677-8F21-C644A2A24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192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7ACD3-87A1-4762-BD68-FA86150ADB18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25327-F21E-4677-8F21-C644A2A24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89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7" name="Picture 5" descr="See the source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16" y="260648"/>
            <a:ext cx="7890023" cy="640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329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6672"/>
            <a:ext cx="7848872" cy="557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9769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e the source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82472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7482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7419975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1903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8680"/>
            <a:ext cx="9036497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966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5"/>
            <a:ext cx="7992888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7717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8640"/>
            <a:ext cx="6934200" cy="52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9408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D:\MyData\My Documents\My Pictures\Screenshots\Screenshot (24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476250"/>
            <a:ext cx="8093075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0070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D:\MyData\My Documents\My Pictures\Screenshots\Screenshot (28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96752"/>
            <a:ext cx="7200799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91655" y="377180"/>
            <a:ext cx="3138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</a:rPr>
              <a:t>Checked Exception Example</a:t>
            </a:r>
            <a:endParaRPr lang="en-I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7620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 descr="D:\MyData\My Documents\My Pictures\Screenshots\Screenshot (28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1124744"/>
            <a:ext cx="7740650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5045" y="332656"/>
            <a:ext cx="34143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</a:rPr>
              <a:t>Unchecked </a:t>
            </a:r>
            <a:r>
              <a:rPr lang="en-IN" sz="2000" b="1" dirty="0">
                <a:solidFill>
                  <a:srgbClr val="FF0000"/>
                </a:solidFill>
              </a:rPr>
              <a:t>Exception Example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29826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692696"/>
            <a:ext cx="7362825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6472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0648"/>
            <a:ext cx="6934200" cy="52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31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D:\MyData\My Documents\My Pictures\Screenshots\Screenshot (27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80728"/>
            <a:ext cx="727280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1563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D:\MyData\My Documents\My Pictures\Screenshots\Screenshot (24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692697"/>
            <a:ext cx="8185150" cy="514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1767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4" y="764704"/>
            <a:ext cx="7784157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8998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D:\MyData\My Documents\My Pictures\Screenshots\Screenshot (28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49350"/>
            <a:ext cx="6336703" cy="515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75656" y="365860"/>
            <a:ext cx="3183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</a:rPr>
              <a:t>Example of Throws &amp; Throw</a:t>
            </a:r>
            <a:endParaRPr lang="en-I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8401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8286750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0358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08720"/>
            <a:ext cx="7229078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8046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Java try-catch b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796" y="1772816"/>
            <a:ext cx="6696744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76796" y="733678"/>
            <a:ext cx="57263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Bell MT" panose="02020503060305020303" pitchFamily="18" charset="0"/>
                <a:cs typeface="Akshar Unicode" panose="00000400000000000000" pitchFamily="2" charset="0"/>
              </a:rPr>
              <a:t>Internal Working of Java try-catch block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72981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Java Catch Multiple Excep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4592"/>
            <a:ext cx="6696744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31640" y="692696"/>
            <a:ext cx="44705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Bell MT" panose="02020503060305020303" pitchFamily="18" charset="0"/>
              </a:rPr>
              <a:t>Flowchart of Multi-catch Block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54065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92696"/>
            <a:ext cx="7488832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5001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7632848" cy="52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9691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4664"/>
            <a:ext cx="7056784" cy="599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00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D:\MyData\My Documents\My Pictures\Screenshots\Screenshot (26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52736"/>
            <a:ext cx="72728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24708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3192"/>
            <a:ext cx="3578224" cy="11296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33270" rIns="91440" bIns="20631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Raleway"/>
                <a:cs typeface="Arial" pitchFamily="34" charset="0"/>
              </a:rPr>
              <a:t>Custom Checked Exception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19672" y="3514456"/>
            <a:ext cx="8261796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3795" name="Picture 3" descr="D:\MyData\My Documents\My Pictures\Screenshots\Screenshot (24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06433"/>
            <a:ext cx="7632700" cy="477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212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067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000" b="1" dirty="0" smtClean="0">
              <a:solidFill>
                <a:srgbClr val="FF0000"/>
              </a:solidFill>
            </a:endParaRPr>
          </a:p>
          <a:p>
            <a:r>
              <a:rPr lang="en-IN" sz="2000" b="1" dirty="0" smtClean="0">
                <a:solidFill>
                  <a:srgbClr val="FF0000"/>
                </a:solidFill>
                <a:latin typeface="Raleway"/>
              </a:rPr>
              <a:t>Custom </a:t>
            </a:r>
            <a:r>
              <a:rPr lang="en-IN" sz="2000" b="1" dirty="0">
                <a:solidFill>
                  <a:srgbClr val="FF0000"/>
                </a:solidFill>
                <a:latin typeface="Raleway"/>
              </a:rPr>
              <a:t>Unchecked Exception</a:t>
            </a:r>
          </a:p>
        </p:txBody>
      </p:sp>
      <p:pic>
        <p:nvPicPr>
          <p:cNvPr id="34818" name="Picture 2" descr="D:\MyData\My Documents\My Pictures\Screenshots\Screenshot (24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124744"/>
            <a:ext cx="7874000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5688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D:\MyData\My Documents\My Pictures\Screenshots\Screenshot (24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39813"/>
            <a:ext cx="7128792" cy="477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0106" y="210126"/>
            <a:ext cx="37578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</a:rPr>
              <a:t>checked </a:t>
            </a:r>
            <a:r>
              <a:rPr lang="en-IN" sz="2000" b="1" dirty="0">
                <a:solidFill>
                  <a:srgbClr val="FF0000"/>
                </a:solidFill>
              </a:rPr>
              <a:t>Exception Example</a:t>
            </a:r>
            <a:endParaRPr lang="en-IN" sz="2000" dirty="0">
              <a:solidFill>
                <a:srgbClr val="FF000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02933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 descr="D:\MyData\My Documents\My Pictures\Screenshots\Screenshot (24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03325"/>
            <a:ext cx="7488832" cy="488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6" y="272832"/>
            <a:ext cx="3414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Unchecked </a:t>
            </a:r>
            <a:r>
              <a:rPr lang="en-IN" sz="2000" b="1" dirty="0" smtClean="0">
                <a:solidFill>
                  <a:srgbClr val="FF0000"/>
                </a:solidFill>
              </a:rPr>
              <a:t>Exception Example</a:t>
            </a:r>
            <a:endParaRPr lang="en-I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1267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984776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8927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08720"/>
            <a:ext cx="7686675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0998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836712"/>
            <a:ext cx="6768752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116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2736"/>
            <a:ext cx="7416824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8175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08720"/>
            <a:ext cx="7488832" cy="445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1785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7632848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390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D:\MyData\My Documents\My Pictures\Screenshots\Screenshot (27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728"/>
            <a:ext cx="7200800" cy="51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0001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0648"/>
            <a:ext cx="7128792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3" y="2708920"/>
            <a:ext cx="7056784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0696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98" y="908720"/>
            <a:ext cx="756084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40559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8352928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550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D:\MyData\My Documents\My Pictures\Screenshots\Screenshot (28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4664"/>
            <a:ext cx="8207375" cy="540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6835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D:\MyData\My Documents\My Pictures\Screenshots\Screenshot (28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476672"/>
            <a:ext cx="8185150" cy="561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77984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D:\MyData\My Documents\My Pictures\Screenshots\Screenshot (29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476672"/>
            <a:ext cx="8115300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96317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D:\MyData\My Documents\My Pictures\Screenshots\Screenshot (29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7776863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31199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D:\MyData\My Documents\My Pictures\Screenshots\Screenshot (29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692696"/>
            <a:ext cx="8169275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46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D:\MyData\My Documents\My Pictures\Screenshots\Screenshot (28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"/>
            <a:ext cx="7315200" cy="62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2692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6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96752"/>
            <a:ext cx="727280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02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D:\MyData\My Documents\My Pictures\Screenshots\Screenshot (26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64704"/>
            <a:ext cx="7128792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29031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D:\MyData\My Documents\My Pictures\Screenshots\Screenshot (28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98" y="617538"/>
            <a:ext cx="6887928" cy="43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Java Thread Priority-1.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6" descr="Java Thread Priority-1.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8" descr="Java Thread Priority-1.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10" descr="Java Thread Priority-1.1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199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98" y="5301208"/>
            <a:ext cx="4175249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7457" y="176759"/>
            <a:ext cx="3283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Examples of Java Thread Priority</a:t>
            </a:r>
          </a:p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559682" y="4941168"/>
            <a:ext cx="128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Output: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59657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8784976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875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8640"/>
            <a:ext cx="7836024" cy="633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9413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69" y="404664"/>
            <a:ext cx="8127379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76616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40" y="476672"/>
            <a:ext cx="7800800" cy="547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3681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13817"/>
            <a:ext cx="7632848" cy="563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7475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64704"/>
            <a:ext cx="7344816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9957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0728"/>
            <a:ext cx="6912768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18042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7791450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2467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08720"/>
            <a:ext cx="7347744" cy="47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08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d3n0h9tb65y8q.cloudfront.net/public_assets/assets/000/002/632/original/Datatypes_in_Java.png?16433815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8064896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06105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2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20688"/>
            <a:ext cx="7632848" cy="441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3" name="Picture 5" descr="D:\MyData\My Documents\My Pictures\Screenshots\Screenshot (25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3789040"/>
            <a:ext cx="7560841" cy="248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02209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D:\MyData\My Documents\My Pictures\Screenshots\Screenshot (24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92696"/>
            <a:ext cx="640871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5" name="Picture 3" descr="D:\MyData\My Documents\My Pictures\Screenshots\Screenshot (250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4941168"/>
            <a:ext cx="6984777" cy="152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15616" y="116632"/>
            <a:ext cx="462421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Simple example of Daemon thread in java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17870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720"/>
            <a:ext cx="7056784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49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08720"/>
            <a:ext cx="6336704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42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:\MyData\My Documents\My Pictures\Screenshots\Screenshot (26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64704"/>
            <a:ext cx="7344816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694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d3n0h9tb65y8q.cloudfront.net/public_assets/assets/000/002/633/original/final.png?16433823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640960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010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d3n0h9tb65y8q.cloudfront.net/public_assets/assets/000/002/634/original/Java_access_modifiers.png?16433831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" y="548680"/>
            <a:ext cx="7931502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716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36712"/>
            <a:ext cx="7800975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729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MyData\My Documents\My Pictures\Screenshots\Screenshot (22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07" y="1484784"/>
            <a:ext cx="8626475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804" y="548680"/>
            <a:ext cx="2940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Scope Level</a:t>
            </a:r>
            <a:endParaRPr lang="en-IN" sz="2800" b="1" i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6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d3n0h9tb65y8q.cloudfront.net/public_assets/assets/000/002/654/original/Operators_in_Java.png?16433897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7920880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508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MyData\My Documents\My Pictures\Screenshots\Screenshot (22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92696"/>
            <a:ext cx="8640960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784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MyData\My Documents\My Pictures\Screenshots\Screenshot (23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620688"/>
            <a:ext cx="6696743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100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4664"/>
            <a:ext cx="750761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520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d3n0h9tb65y8q.cloudfront.net/public_assets/assets/000/002/641/original/Types_of_packages.png?16433851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8208912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090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20688"/>
            <a:ext cx="8064896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792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20688"/>
            <a:ext cx="8064896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653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8680"/>
            <a:ext cx="7776864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711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45024"/>
            <a:ext cx="6768752" cy="248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Image result for object and class in javatpoi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6" descr="Image result for object and class in javatpoin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28" name="Picture 8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4664"/>
            <a:ext cx="5503998" cy="3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352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29283"/>
            <a:ext cx="8064896" cy="563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788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d3n0h9tb65y8q.cloudfront.net/public_assets/assets/000/002/624/original/object.png?16433793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https://d3n0h9tb65y8q.cloudfront.net/public_assets/assets/000/002/624/original/object.png?1643379368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6" descr="https://d3n0h9tb65y8q.cloudfront.net/public_assets/assets/000/002/624/original/object.png?1643379368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8" name="Picture 8" descr="https://d3n0h9tb65y8q.cloudfront.net/public_assets/assets/000/002/624/original/object.png?164337936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465139"/>
            <a:ext cx="3744415" cy="584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529" y="478458"/>
            <a:ext cx="3905250" cy="583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807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36712"/>
            <a:ext cx="7416824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067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D:\MyData\My Documents\My Pictures\Screenshots\Screenshot (23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980729"/>
            <a:ext cx="8474075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84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d3n0h9tb65y8q.cloudfront.net/public_assets/assets/000/002/643/original/Method_Declaration.png?164338536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764704"/>
            <a:ext cx="8280920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706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D:\MyData\My Documents\My Pictures\Screenshots\Screenshot (26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64704"/>
            <a:ext cx="7272808" cy="514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573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20688"/>
            <a:ext cx="7416824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365105"/>
            <a:ext cx="576064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985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08720"/>
            <a:ext cx="6624736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691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27280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939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2736"/>
            <a:ext cx="777686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432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552728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905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48680"/>
            <a:ext cx="741682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294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:\MyData\My Documents\My Pictures\Screenshots\Screenshot (26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36712"/>
            <a:ext cx="7272808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740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:\MyData\My Documents\My Pictures\Screenshots\Screenshot (26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721"/>
            <a:ext cx="7128792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189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D:\MyData\My Documents\My Pictures\Screenshots\Screenshot (26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80729"/>
            <a:ext cx="7200800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998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:\MyData\My Documents\My Pictures\Screenshots\Screenshot (26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272808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241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48680"/>
            <a:ext cx="7207374" cy="536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091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:\MyData\My Documents\My Pictures\Screenshots\Screenshot (27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4704"/>
            <a:ext cx="763284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938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691" y="332656"/>
            <a:ext cx="6192688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555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20"/>
            <a:ext cx="676875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473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548680"/>
            <a:ext cx="7272806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9891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980728"/>
            <a:ext cx="6480720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645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44000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06"/>
            <a:ext cx="2952328" cy="73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884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0728"/>
            <a:ext cx="6264696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107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92696"/>
            <a:ext cx="7560840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057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4664"/>
            <a:ext cx="7078216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444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08720"/>
            <a:ext cx="6984776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661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d3n0h9tb65y8q.cloudfront.net/public_assets/assets/000/002/645/original/Single_Inheritance.png?16433859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48680"/>
            <a:ext cx="6264696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457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MyData\My Documents\My Pictures\Screenshots\Screenshot (25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92696"/>
            <a:ext cx="7200800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0724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d3n0h9tb65y8q.cloudfront.net/public_assets/assets/000/002/646/original/Multilevel_Inheritance.png?16433859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4664"/>
            <a:ext cx="5724996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390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MyData\My Documents\My Pictures\Screenshots\Screenshot (25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720"/>
            <a:ext cx="6912768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7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3n0h9tb65y8q.cloudfront.net/public_assets/assets/000/002/648/original/Multiple_Inheritance.png?16433861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76672"/>
            <a:ext cx="5204470" cy="574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2943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MyData\My Documents\My Pictures\Screenshots\Screenshot (25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80728"/>
            <a:ext cx="705678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2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3n0h9tb65y8q.cloudfront.net/public_assets/assets/000/002/622/original/JRE.png?16433791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92696"/>
            <a:ext cx="8136904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1252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08720"/>
            <a:ext cx="7488832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7243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92696"/>
            <a:ext cx="7560840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7413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s://d3n0h9tb65y8q.cloudfront.net/public_assets/assets/000/002/650/original/Hybrid_Inheritance.png?16433862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04665"/>
            <a:ext cx="6192688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2145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836712"/>
            <a:ext cx="6696744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798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d3n0h9tb65y8q.cloudfront.net/public_assets/assets/000/002/647/original/Hierarchical_Inheritance.png?16433860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632848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90503" y="5445224"/>
            <a:ext cx="45491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Hierarchical </a:t>
            </a:r>
            <a:r>
              <a:rPr lang="en-IN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Inheritance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4829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D:\MyData\My Documents\My Pictures\Screenshots\Screenshot (29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692696"/>
            <a:ext cx="6840760" cy="475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8268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80"/>
            <a:ext cx="8208912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9911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8280920" cy="5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1399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3" descr="D:\MyData\My Documents\My Pictures\Screenshots\Screenshot (23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88640"/>
            <a:ext cx="7737994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720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D:\MyData\My Documents\My Pictures\Screenshots\Screenshot (23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908721"/>
            <a:ext cx="8474075" cy="480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29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d3n0h9tb65y8q.cloudfront.net/public_assets/assets/000/002/623/original/JDK.png?16433792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20688"/>
            <a:ext cx="7920880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8415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6672"/>
            <a:ext cx="7704856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656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764704"/>
            <a:ext cx="6480720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949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MyData\My Documents\My Pictures\Screenshots\Screenshot (25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66" y="908720"/>
            <a:ext cx="6952009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3726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D:\MyData\My Documents\My Pictures\Screenshots\Screenshot (25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7488832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125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MyData\My Documents\My Pictures\Screenshots\Screenshot (25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721"/>
            <a:ext cx="7200800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256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4" name="Picture 6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36712"/>
            <a:ext cx="7560840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2182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D:\MyData\My Documents\My Pictures\Screenshots\Screenshot (29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980728"/>
            <a:ext cx="8153400" cy="452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1191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0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2656"/>
            <a:ext cx="7344816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6836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64704"/>
            <a:ext cx="7200800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480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52736"/>
            <a:ext cx="6624736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032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20688"/>
            <a:ext cx="7848872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018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6672"/>
            <a:ext cx="7560840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3440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92696"/>
            <a:ext cx="6912768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186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4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24744"/>
            <a:ext cx="6768752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652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D:\MyData\My Documents\My Pictures\Screenshots\Screenshot (27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24745"/>
            <a:ext cx="6768751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8179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D:\MyData\My Documents\My Pictures\Screenshots\Screenshot (26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6984776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3902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MyData\My Documents\My Pictures\Screenshots\Screenshot (25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08720"/>
            <a:ext cx="7560840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9538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D:\MyData\My Documents\My Pictures\Screenshots\Screenshot (27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20"/>
            <a:ext cx="727280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607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92696"/>
            <a:ext cx="7344816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135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48680"/>
            <a:ext cx="7416824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1799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6672"/>
            <a:ext cx="8136904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573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d3n0h9tb65y8q.cloudfront.net/public_assets/assets/000/002/629/original/declaring_a_variable.png?16433813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8352928" cy="577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3317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7200800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0389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836712"/>
            <a:ext cx="6336704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6927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D:\MyData\My Documents\My Pictures\Screenshots\Screenshot (28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69975"/>
            <a:ext cx="7200800" cy="471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0518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741682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6665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D:\MyData\My Documents\My Pictures\Screenshots\Screenshot (27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63" y="980728"/>
            <a:ext cx="6492875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2390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836712"/>
            <a:ext cx="6912768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1752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76672"/>
            <a:ext cx="6768752" cy="570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9341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78260"/>
            <a:ext cx="7639050" cy="458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1357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734616"/>
            <a:ext cx="7632847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0797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08720"/>
            <a:ext cx="8064896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195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49</Words>
  <Application>Microsoft Office PowerPoint</Application>
  <PresentationFormat>On-screen Show (4:3)</PresentationFormat>
  <Paragraphs>15</Paragraphs>
  <Slides>152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5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Siddheshwar</dc:creator>
  <cp:lastModifiedBy>Siddheshwar</cp:lastModifiedBy>
  <cp:revision>55</cp:revision>
  <dcterms:created xsi:type="dcterms:W3CDTF">2022-06-22T15:50:40Z</dcterms:created>
  <dcterms:modified xsi:type="dcterms:W3CDTF">2022-06-27T08:13:43Z</dcterms:modified>
</cp:coreProperties>
</file>